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348" r:id="rId1"/>
  </p:sldMasterIdLst>
  <p:notesMasterIdLst>
    <p:notesMasterId r:id="rId16"/>
  </p:notes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67" r:id="rId15"/>
  </p:sldIdLst>
  <p:sldSz cx="12192000" cy="6858000"/>
  <p:notesSz cx="6858000" cy="9144000"/>
  <p:embeddedFontLst>
    <p:embeddedFont>
      <p:font typeface="微软雅黑" panose="020B0503020204020204" pitchFamily="34" charset="-122"/>
      <p:regular r:id="rId17"/>
      <p:bold r:id="rId18"/>
    </p:embeddedFont>
    <p:embeddedFont>
      <p:font typeface="方正粗黑宋简体" panose="02000000000000000000" pitchFamily="2" charset="-122"/>
      <p:regular r:id="rId19"/>
    </p:embeddedFont>
    <p:embeddedFont>
      <p:font typeface="等线" panose="02010600030101010101" pitchFamily="2" charset="-122"/>
      <p:regular r:id="rId20"/>
      <p:bold r:id="rId21"/>
    </p:embeddedFont>
    <p:embeddedFont>
      <p:font typeface="仿宋" panose="02010609060101010101" pitchFamily="49" charset="-122"/>
      <p:regular r:id="rId22"/>
    </p:embeddedFont>
    <p:embeddedFont>
      <p:font typeface="Trebuchet MS" panose="020B060302020202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FAA9D-D42A-4D36-8B69-82577D83EFE2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4BF70E-9391-4022-A8DE-388F24F271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507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11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239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357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035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43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1981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8919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4733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5010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37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712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446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095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512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924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64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920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9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02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92591-6F7A-45AC-BDA9-5214BD7CD7CF}" type="datetimeFigureOut">
              <a:rPr lang="zh-CN" altLang="en-US" smtClean="0"/>
              <a:t>2024/12/20/Friday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660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49" r:id="rId1"/>
    <p:sldLayoutId id="2147484350" r:id="rId2"/>
    <p:sldLayoutId id="2147484351" r:id="rId3"/>
    <p:sldLayoutId id="2147484352" r:id="rId4"/>
    <p:sldLayoutId id="2147484353" r:id="rId5"/>
    <p:sldLayoutId id="2147484354" r:id="rId6"/>
    <p:sldLayoutId id="2147484355" r:id="rId7"/>
    <p:sldLayoutId id="2147484356" r:id="rId8"/>
    <p:sldLayoutId id="2147484357" r:id="rId9"/>
    <p:sldLayoutId id="2147484358" r:id="rId10"/>
    <p:sldLayoutId id="2147484359" r:id="rId11"/>
    <p:sldLayoutId id="2147484360" r:id="rId12"/>
    <p:sldLayoutId id="2147484361" r:id="rId13"/>
    <p:sldLayoutId id="2147484362" r:id="rId14"/>
    <p:sldLayoutId id="2147484363" r:id="rId15"/>
    <p:sldLayoutId id="2147484364" r:id="rId16"/>
    <p:sldLayoutId id="21474843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bilibili.com/video/BV1aEmXYtEJX?vd_source=90c7d8485752ee5a35ccafa7923a69bf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bilibili.com/video/BV1aEmXYtEJX?vd_source=90c7d8485752ee5a35ccafa7923a69b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145332" y="2979238"/>
            <a:ext cx="8435323" cy="88985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【Unity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基础教程</a:t>
            </a: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】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重点知识汇总</a:t>
            </a:r>
            <a:endParaRPr lang="zh-CN" altLang="en-US" sz="44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378" y="207731"/>
            <a:ext cx="2301244" cy="2301244"/>
          </a:xfrm>
          <a:prstGeom prst="rect">
            <a:avLst/>
          </a:prstGeom>
        </p:spPr>
      </p:pic>
      <p:sp>
        <p:nvSpPr>
          <p:cNvPr id="4" name="标题 3"/>
          <p:cNvSpPr txBox="1">
            <a:spLocks/>
          </p:cNvSpPr>
          <p:nvPr/>
        </p:nvSpPr>
        <p:spPr>
          <a:xfrm>
            <a:off x="2654482" y="4900147"/>
            <a:ext cx="6883037" cy="5068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</a:t>
            </a:r>
            <a:r>
              <a:rPr lang="zh-CN" altLang="en-US" sz="3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程、线</a:t>
            </a:r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程与协程的概念关联及区别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9742342" y="2954807"/>
            <a:ext cx="1877437" cy="93871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（三）</a:t>
            </a:r>
            <a:endParaRPr lang="zh-CN" altLang="en-US" sz="4400" dirty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5332" y="6340152"/>
            <a:ext cx="100335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视</a:t>
            </a:r>
            <a:r>
              <a:rPr lang="zh-CN" altLang="en-US" sz="1600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频</a:t>
            </a:r>
            <a:r>
              <a:rPr lang="zh-CN" altLang="en-US" sz="16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链</a:t>
            </a:r>
            <a:r>
              <a:rPr lang="zh-CN" altLang="en-US" sz="16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接</a:t>
            </a:r>
            <a:r>
              <a:rPr lang="en-US" altLang="zh-CN" sz="16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:</a:t>
            </a:r>
            <a:r>
              <a:rPr lang="en-US" altLang="zh-CN" sz="16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hlinkClick r:id="rId4"/>
              </a:rPr>
              <a:t>https</a:t>
            </a:r>
            <a:r>
              <a:rPr lang="en-US" altLang="zh-CN" sz="1600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hlinkClick r:id="rId4"/>
              </a:rPr>
              <a:t>://www.bilibili.com/video/BV1aEmXYtEJX?vd_source=90c7d8485752ee5a35ccafa7923a69bf</a:t>
            </a:r>
            <a:endParaRPr lang="zh-CN" altLang="en-US" sz="16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269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*</a:t>
            </a:r>
            <a:r>
              <a:rPr lang="zh-CN" altLang="en-US" sz="3200" dirty="0"/>
              <a:t>并发与并</a:t>
            </a:r>
            <a:r>
              <a:rPr lang="zh-CN" altLang="en-US" sz="3200" dirty="0" smtClean="0"/>
              <a:t>行（通俗解释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一个厨师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同时准备多道菜。他会先切一些蔬菜，然后去煮汤，再回来炒菜，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轮流交替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进行。使得每一道菜都在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一步步的完成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。但他并不是在同一时刻同时进行操作的。</a:t>
            </a: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并行：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像有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多个厨师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，每个厨师负责一道菜，各自独完成。这样就可以在同一时刻多道菜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烹饪。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37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课程总结</a:t>
            </a:r>
            <a:r>
              <a:rPr lang="zh-CN" altLang="en-US" sz="3200" dirty="0" smtClean="0"/>
              <a:t>（</a:t>
            </a:r>
            <a:r>
              <a:rPr lang="zh-CN" altLang="en-US" sz="3200" dirty="0"/>
              <a:t>进程</a:t>
            </a:r>
            <a:r>
              <a:rPr lang="zh-CN" altLang="en-US" sz="3200" dirty="0" smtClean="0"/>
              <a:t>、线程与协程）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56" y="2190915"/>
            <a:ext cx="11721737" cy="343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6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课程总结</a:t>
            </a:r>
            <a:r>
              <a:rPr lang="zh-CN" altLang="en-US" sz="3200" dirty="0" smtClean="0"/>
              <a:t>（</a:t>
            </a:r>
            <a:r>
              <a:rPr lang="zh-CN" altLang="en-US" sz="3200" dirty="0"/>
              <a:t>进程</a:t>
            </a:r>
            <a:r>
              <a:rPr lang="zh-CN" altLang="en-US" sz="3200" dirty="0" smtClean="0"/>
              <a:t>、线程与协程）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10" y="2172565"/>
            <a:ext cx="11716525" cy="43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74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课程总结</a:t>
            </a:r>
            <a:r>
              <a:rPr lang="zh-CN" altLang="en-US" sz="3200" dirty="0" smtClean="0"/>
              <a:t>（</a:t>
            </a:r>
            <a:r>
              <a:rPr lang="zh-CN" altLang="en-US" sz="3200" dirty="0"/>
              <a:t>进程</a:t>
            </a:r>
            <a:r>
              <a:rPr lang="zh-CN" altLang="en-US" sz="3200" dirty="0" smtClean="0"/>
              <a:t>、线程与协程）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85" y="2119607"/>
            <a:ext cx="10696194" cy="458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01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145332" y="2979238"/>
            <a:ext cx="8435323" cy="88985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【Unity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基础教程</a:t>
            </a: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】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重点知识汇总</a:t>
            </a:r>
            <a:endParaRPr lang="zh-CN" altLang="en-US" sz="44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378" y="207731"/>
            <a:ext cx="2301244" cy="2301244"/>
          </a:xfrm>
          <a:prstGeom prst="rect">
            <a:avLst/>
          </a:prstGeom>
        </p:spPr>
      </p:pic>
      <p:sp>
        <p:nvSpPr>
          <p:cNvPr id="4" name="标题 3"/>
          <p:cNvSpPr txBox="1">
            <a:spLocks/>
          </p:cNvSpPr>
          <p:nvPr/>
        </p:nvSpPr>
        <p:spPr>
          <a:xfrm>
            <a:off x="2654482" y="4900147"/>
            <a:ext cx="6883037" cy="5068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进程、线程与协程的概念关联及区别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9742342" y="2954807"/>
            <a:ext cx="1877437" cy="93871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（三）</a:t>
            </a:r>
            <a:endParaRPr lang="zh-CN" altLang="en-US" sz="4400" dirty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5332" y="6340152"/>
            <a:ext cx="100335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视</a:t>
            </a:r>
            <a:r>
              <a:rPr lang="zh-CN" altLang="en-US" sz="1600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频</a:t>
            </a:r>
            <a:r>
              <a:rPr lang="zh-CN" altLang="en-US" sz="16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链</a:t>
            </a:r>
            <a:r>
              <a:rPr lang="zh-CN" altLang="en-US" sz="16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接</a:t>
            </a:r>
            <a:r>
              <a:rPr lang="en-US" altLang="zh-CN" sz="16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:</a:t>
            </a:r>
            <a:r>
              <a:rPr lang="en-US" altLang="zh-CN" sz="16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hlinkClick r:id="rId4"/>
              </a:rPr>
              <a:t>https</a:t>
            </a:r>
            <a:r>
              <a:rPr lang="en-US" altLang="zh-CN" sz="1600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hlinkClick r:id="rId4"/>
              </a:rPr>
              <a:t>://www.bilibili.com/video/BV1aEmXYtEJX?vd_source=90c7d8485752ee5a35ccafa7923a69bf</a:t>
            </a:r>
            <a:endParaRPr lang="zh-CN" altLang="en-US" sz="16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92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进程（概念）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可以理解为一个程序的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独立运行实例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。当你打开一个应用程序，比如浏览器、打开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，操作系统会为这个应用程序创建一个进程，每个进程都有自己独立的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内存空间、系统资源和权限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彼此之间互不干扰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endParaRPr lang="en-US" altLang="zh-CN" sz="20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进程是操作系统分配资源的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最小单位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进程之间是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隔离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的，彼此之间不能直接访问对方的内存或数据。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每个进程可以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包含一个或多个线程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进程（图例）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11" y="2097634"/>
            <a:ext cx="7290771" cy="46079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680119" y="3432120"/>
            <a:ext cx="43464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开任务管理器，左上角的名称就是进程。里面有各种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正在运行的应用程序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，比如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Tim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 Hub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和微信等都是一个进程。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6612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进程（</a:t>
            </a:r>
            <a:r>
              <a:rPr lang="zh-CN" altLang="en-US" sz="3200" dirty="0"/>
              <a:t>通</a:t>
            </a:r>
            <a:r>
              <a:rPr lang="zh-CN" altLang="en-US" sz="3200" dirty="0" smtClean="0"/>
              <a:t>俗解释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通俗解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释：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进程就像你现在所在的房间。每个房间都是独立的，互相隔离。你可以在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自己的房间里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放家具，开灯做运动，但这些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不会直接影响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到隔壁的房间。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30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线程（概念）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线程是运行在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进程内部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任务单元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。一个进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至少包含一个线程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这个线程是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主线程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，通常是启动进程的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第一个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线程。而多个线程会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共享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同一个进程的资源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endParaRPr lang="en-US" altLang="zh-CN" sz="20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一个进程可以包含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线程。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这些线程共享同一个进程的资源，如果某个线程出了问题，可能会影响整个进程。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线程之间也会共享资源，因此需要在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同一时刻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进行控制，但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不一定同时执行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，比如房间内有人受伤，那么就会我想整个房间的工作。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12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线程（</a:t>
            </a:r>
            <a:r>
              <a:rPr lang="zh-CN" altLang="en-US" sz="3200" dirty="0"/>
              <a:t>通</a:t>
            </a:r>
            <a:r>
              <a:rPr lang="zh-CN" altLang="en-US" sz="3200" dirty="0" smtClean="0"/>
              <a:t>俗解释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通俗解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释：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线程可以理解为这个房间里的工作人员。每个人（线程）在房间里活动。他们共享房间中的资源，比如家具、灯具等。但是不同房间里的人是互相隔离的，不可以随意走动。但同一个房间内不隔离。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57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协程</a:t>
            </a:r>
            <a:r>
              <a:rPr lang="zh-CN" altLang="en-US" sz="3200" dirty="0" smtClean="0"/>
              <a:t>（概念）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协程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不是独立的进程，也不是独立的线程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。协程是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轻量级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任务片段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。它运行在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之中，利用线程的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时间切片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去完成任务。（时间切片是一种操作系统用于多个任务之间分配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时间的技术。在单处理器（单核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）系统中，由于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在某一时刻只能执行一个任务，为了让多个任务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看起来像是同时执行的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。操作系统会将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的时间划分成一个个小小的时间片段，把这些时间片段轮流分配给不同任务。</a:t>
            </a:r>
          </a:p>
          <a:p>
            <a:pPr latinLnBrk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一个线程中可包含多个协程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。协程的切换由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程序自己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控制，而不需要像线程那样依赖操作系统。多个协程也会共享同一个线程的资源，在线程内部切换，互相也不隔离。当然，协程之间也会共享资源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61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协程（</a:t>
            </a:r>
            <a:r>
              <a:rPr lang="zh-CN" altLang="en-US" sz="3200" dirty="0"/>
              <a:t>通</a:t>
            </a:r>
            <a:r>
              <a:rPr lang="zh-CN" altLang="en-US" sz="3200" dirty="0" smtClean="0"/>
              <a:t>俗解释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通俗解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释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协程可以理解为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一个人自己独立完成多个小任务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。这些小任务可以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暂停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，可以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等待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再继续执行，而不需要另外派出一个新人来帮忙（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不会开启新的线程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）。比如一个人在做饭时先把菜切好了，再炒，炒完可以等待一会再放调料。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65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*</a:t>
            </a:r>
            <a:r>
              <a:rPr lang="zh-CN" altLang="en-US" sz="3200" dirty="0" smtClean="0"/>
              <a:t>并发与并行</a:t>
            </a:r>
            <a:r>
              <a:rPr lang="zh-CN" altLang="en-US" sz="3200" dirty="0" smtClean="0"/>
              <a:t>（概念）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指多个任务，在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同一时间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开始执行，但它们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不一定会真正的同时执行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。并发通常是多个任务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分时共享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同一个资源。利用时间切片轮流执行，使它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看起来像是同时执行的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多线程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，即同一个进程同时运行多个线程）。</a:t>
            </a: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并行：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指多个任务在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不同的处理器上同时执行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（真正的同时执行）。并行只能在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多核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处理器上实现。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758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柏林">
  <a:themeElements>
    <a:clrScheme name="柏林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柏林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柏林</Template>
  <TotalTime>363</TotalTime>
  <Words>1386</Words>
  <Application>Microsoft Office PowerPoint</Application>
  <PresentationFormat>宽屏</PresentationFormat>
  <Paragraphs>44</Paragraphs>
  <Slides>14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微软雅黑</vt:lpstr>
      <vt:lpstr>Arial</vt:lpstr>
      <vt:lpstr>宋体</vt:lpstr>
      <vt:lpstr>方正粗黑宋简体</vt:lpstr>
      <vt:lpstr>等线</vt:lpstr>
      <vt:lpstr>仿宋</vt:lpstr>
      <vt:lpstr>Trebuchet MS</vt:lpstr>
      <vt:lpstr>柏林</vt:lpstr>
      <vt:lpstr>PowerPoint 演示文稿</vt:lpstr>
      <vt:lpstr>进程（概念）</vt:lpstr>
      <vt:lpstr>进程（图例）</vt:lpstr>
      <vt:lpstr>进程（通俗解释）</vt:lpstr>
      <vt:lpstr>线程（概念）</vt:lpstr>
      <vt:lpstr>线程（通俗解释）</vt:lpstr>
      <vt:lpstr>协程（概念）</vt:lpstr>
      <vt:lpstr>协程（通俗解释）</vt:lpstr>
      <vt:lpstr>*并发与并行（概念）</vt:lpstr>
      <vt:lpstr>*并发与并行（通俗解释）</vt:lpstr>
      <vt:lpstr>课程总结（进程、线程与协程）</vt:lpstr>
      <vt:lpstr>课程总结（进程、线程与协程）</vt:lpstr>
      <vt:lpstr>课程总结（进程、线程与协程）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驰贺 王</dc:creator>
  <cp:lastModifiedBy>小贺儿</cp:lastModifiedBy>
  <cp:revision>132</cp:revision>
  <dcterms:created xsi:type="dcterms:W3CDTF">2023-06-05T01:27:15Z</dcterms:created>
  <dcterms:modified xsi:type="dcterms:W3CDTF">2024-12-20T01:52:44Z</dcterms:modified>
</cp:coreProperties>
</file>

<file path=docProps/thumbnail.jpeg>
</file>